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4"/>
  </p:notesMasterIdLst>
  <p:sldIdLst>
    <p:sldId id="279" r:id="rId2"/>
    <p:sldId id="280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13.hafta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2A9C0CE-8735-40B3-8992-E64522E02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92696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64CD411-57F0-4431-8271-3C27482E44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816237"/>
              </p:ext>
            </p:extLst>
          </p:nvPr>
        </p:nvGraphicFramePr>
        <p:xfrm>
          <a:off x="1471612" y="2276872"/>
          <a:ext cx="6200775" cy="19802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0775">
                  <a:extLst>
                    <a:ext uri="{9D8B030D-6E8A-4147-A177-3AD203B41FA5}">
                      <a16:colId xmlns:a16="http://schemas.microsoft.com/office/drawing/2014/main" val="2999615164"/>
                    </a:ext>
                  </a:extLst>
                </a:gridCol>
              </a:tblGrid>
              <a:tr h="19802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4000" dirty="0">
                          <a:effectLst/>
                        </a:rPr>
                        <a:t>Öğrenci tartışma ve değerlendirmeleri 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76384883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24</Words>
  <Application>Microsoft Office PowerPoint</Application>
  <PresentationFormat>Ekran Gösterisi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79</cp:revision>
  <dcterms:created xsi:type="dcterms:W3CDTF">2018-10-07T17:20:59Z</dcterms:created>
  <dcterms:modified xsi:type="dcterms:W3CDTF">2020-11-24T11:17:35Z</dcterms:modified>
</cp:coreProperties>
</file>